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jpg" ContentType="image/jpeg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6" r:id="rId2"/>
    <p:sldId id="264" r:id="rId3"/>
    <p:sldId id="288" r:id="rId4"/>
    <p:sldId id="282" r:id="rId5"/>
    <p:sldId id="279" r:id="rId6"/>
    <p:sldId id="287" r:id="rId7"/>
    <p:sldId id="277" r:id="rId8"/>
    <p:sldId id="266" r:id="rId9"/>
    <p:sldId id="284" r:id="rId10"/>
    <p:sldId id="256" r:id="rId11"/>
    <p:sldId id="258" r:id="rId12"/>
    <p:sldId id="289" r:id="rId13"/>
    <p:sldId id="260" r:id="rId14"/>
    <p:sldId id="285" r:id="rId15"/>
  </p:sldIdLst>
  <p:sldSz cx="9144000" cy="6858000" type="screen4x3"/>
  <p:notesSz cx="6858000" cy="9144000"/>
  <p:defaultTextStyle>
    <a:defPPr>
      <a:defRPr lang="vi-V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9E585-B5D4-4552-A7D3-3E4DFEC4DE5A}" type="datetimeFigureOut">
              <a:rPr lang="vi-VN" smtClean="0"/>
              <a:t>13/04/2016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36696-B405-4FBC-B756-F662C0246DD5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080668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9E585-B5D4-4552-A7D3-3E4DFEC4DE5A}" type="datetimeFigureOut">
              <a:rPr lang="vi-VN" smtClean="0"/>
              <a:t>13/04/2016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36696-B405-4FBC-B756-F662C0246DD5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205903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9E585-B5D4-4552-A7D3-3E4DFEC4DE5A}" type="datetimeFigureOut">
              <a:rPr lang="vi-VN" smtClean="0"/>
              <a:t>13/04/2016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36696-B405-4FBC-B756-F662C0246DD5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489970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9E585-B5D4-4552-A7D3-3E4DFEC4DE5A}" type="datetimeFigureOut">
              <a:rPr lang="vi-VN" smtClean="0"/>
              <a:t>13/04/2016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36696-B405-4FBC-B756-F662C0246DD5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502065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9E585-B5D4-4552-A7D3-3E4DFEC4DE5A}" type="datetimeFigureOut">
              <a:rPr lang="vi-VN" smtClean="0"/>
              <a:t>13/04/2016</a:t>
            </a:fld>
            <a:endParaRPr lang="vi-V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36696-B405-4FBC-B756-F662C0246DD5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39992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9E585-B5D4-4552-A7D3-3E4DFEC4DE5A}" type="datetimeFigureOut">
              <a:rPr lang="vi-VN" smtClean="0"/>
              <a:t>13/04/2016</a:t>
            </a:fld>
            <a:endParaRPr lang="vi-V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36696-B405-4FBC-B756-F662C0246DD5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090535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9E585-B5D4-4552-A7D3-3E4DFEC4DE5A}" type="datetimeFigureOut">
              <a:rPr lang="vi-VN" smtClean="0"/>
              <a:t>13/04/2016</a:t>
            </a:fld>
            <a:endParaRPr lang="vi-V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36696-B405-4FBC-B756-F662C0246DD5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637387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9E585-B5D4-4552-A7D3-3E4DFEC4DE5A}" type="datetimeFigureOut">
              <a:rPr lang="vi-VN" smtClean="0"/>
              <a:t>13/04/2016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36696-B405-4FBC-B756-F662C0246DD5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262338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9E585-B5D4-4552-A7D3-3E4DFEC4DE5A}" type="datetimeFigureOut">
              <a:rPr lang="vi-VN" smtClean="0"/>
              <a:t>13/04/2016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36696-B405-4FBC-B756-F662C0246DD5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667744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9E585-B5D4-4552-A7D3-3E4DFEC4DE5A}" type="datetimeFigureOut">
              <a:rPr lang="vi-VN" smtClean="0"/>
              <a:t>13/04/2016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36696-B405-4FBC-B756-F662C0246DD5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347014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9E585-B5D4-4552-A7D3-3E4DFEC4DE5A}" type="datetimeFigureOut">
              <a:rPr lang="vi-VN" smtClean="0"/>
              <a:t>13/04/2016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36696-B405-4FBC-B756-F662C0246DD5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878453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29E585-B5D4-4552-A7D3-3E4DFEC4DE5A}" type="datetimeFigureOut">
              <a:rPr lang="vi-VN" smtClean="0"/>
              <a:t>13/04/2016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536696-B405-4FBC-B756-F662C0246DD5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729958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audio" Target="../media/audio5.wav"/><Relationship Id="rId7" Type="http://schemas.openxmlformats.org/officeDocument/2006/relationships/image" Target="../media/image6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audio" Target="../media/audio6.wav"/><Relationship Id="rId4" Type="http://schemas.openxmlformats.org/officeDocument/2006/relationships/image" Target="../media/image4.jpeg"/><Relationship Id="rId9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audio" Target="../media/audio8.wav"/><Relationship Id="rId7" Type="http://schemas.openxmlformats.org/officeDocument/2006/relationships/image" Target="../media/image6.jpeg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audio" Target="../media/audio6.wav"/><Relationship Id="rId4" Type="http://schemas.openxmlformats.org/officeDocument/2006/relationships/image" Target="../media/image4.jpeg"/><Relationship Id="rId9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audio" Target="../media/audio10.wav"/><Relationship Id="rId7" Type="http://schemas.openxmlformats.org/officeDocument/2006/relationships/image" Target="../media/image6.jpeg"/><Relationship Id="rId2" Type="http://schemas.openxmlformats.org/officeDocument/2006/relationships/audio" Target="../media/audio9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audio" Target="../media/audio6.wav"/><Relationship Id="rId4" Type="http://schemas.openxmlformats.org/officeDocument/2006/relationships/image" Target="../media/image4.jpeg"/><Relationship Id="rId9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vi-V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45" y="-127070"/>
            <a:ext cx="9144000" cy="6957392"/>
          </a:xfrm>
        </p:spPr>
      </p:pic>
      <p:sp>
        <p:nvSpPr>
          <p:cNvPr id="5" name="Rectangle 4"/>
          <p:cNvSpPr/>
          <p:nvPr/>
        </p:nvSpPr>
        <p:spPr>
          <a:xfrm>
            <a:off x="4651145" y="260648"/>
            <a:ext cx="4248472" cy="1080120"/>
          </a:xfrm>
          <a:prstGeom prst="rect">
            <a:avLst/>
          </a:prstGeom>
        </p:spPr>
        <p:txBody>
          <a:bodyPr wrap="square">
            <a:prstTxWarp prst="textPlain">
              <a:avLst>
                <a:gd name="adj" fmla="val 50001"/>
              </a:avLst>
            </a:prstTxWarp>
            <a:spAutoFit/>
          </a:bodyPr>
          <a:lstStyle/>
          <a:p>
            <a:r>
              <a:rPr lang="vi-VN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9900"/>
                </a:solidFill>
                <a:latin typeface="+mj-lt"/>
              </a:rPr>
              <a:t>GIÁO ÁN</a:t>
            </a:r>
          </a:p>
        </p:txBody>
      </p:sp>
      <p:sp>
        <p:nvSpPr>
          <p:cNvPr id="7" name="WordArt 15"/>
          <p:cNvSpPr>
            <a:spLocks noChangeArrowheads="1" noChangeShapeType="1" noTextEdit="1"/>
          </p:cNvSpPr>
          <p:nvPr/>
        </p:nvSpPr>
        <p:spPr bwMode="auto">
          <a:xfrm>
            <a:off x="4572001" y="1556792"/>
            <a:ext cx="4464496" cy="183792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vi-VN" sz="36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0082"/>
                    </a:gs>
                    <a:gs pos="14999">
                      <a:srgbClr val="66008F"/>
                    </a:gs>
                    <a:gs pos="32500">
                      <a:srgbClr val="BA0066"/>
                    </a:gs>
                    <a:gs pos="45000">
                      <a:srgbClr val="FF0000"/>
                    </a:gs>
                    <a:gs pos="50000">
                      <a:srgbClr val="FF8200"/>
                    </a:gs>
                    <a:gs pos="55000">
                      <a:srgbClr val="FF0000"/>
                    </a:gs>
                    <a:gs pos="67500">
                      <a:srgbClr val="BA0066"/>
                    </a:gs>
                    <a:gs pos="85001">
                      <a:srgbClr val="66008F"/>
                    </a:gs>
                    <a:gs pos="100000">
                      <a:srgbClr val="000082"/>
                    </a:gs>
                  </a:gsLst>
                  <a:lin ang="540000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Nhận biết màu đỏ-màu vàng-màu xanh</a:t>
            </a:r>
          </a:p>
          <a:p>
            <a:r>
              <a:rPr lang="vi-VN" sz="36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0082"/>
                    </a:gs>
                    <a:gs pos="14999">
                      <a:srgbClr val="66008F"/>
                    </a:gs>
                    <a:gs pos="32500">
                      <a:srgbClr val="BA0066"/>
                    </a:gs>
                    <a:gs pos="45000">
                      <a:srgbClr val="FF0000"/>
                    </a:gs>
                    <a:gs pos="50000">
                      <a:srgbClr val="FF8200"/>
                    </a:gs>
                    <a:gs pos="55000">
                      <a:srgbClr val="FF0000"/>
                    </a:gs>
                    <a:gs pos="67500">
                      <a:srgbClr val="BA0066"/>
                    </a:gs>
                    <a:gs pos="85001">
                      <a:srgbClr val="66008F"/>
                    </a:gs>
                    <a:gs pos="100000">
                      <a:srgbClr val="000082"/>
                    </a:gs>
                  </a:gsLst>
                  <a:lin ang="540000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qua tín hiệu đèn giao thông</a:t>
            </a:r>
            <a:endParaRPr lang="vi-VN" sz="3600" b="1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000082"/>
                  </a:gs>
                  <a:gs pos="14999">
                    <a:srgbClr val="66008F"/>
                  </a:gs>
                  <a:gs pos="32500">
                    <a:srgbClr val="BA0066"/>
                  </a:gs>
                  <a:gs pos="45000">
                    <a:srgbClr val="FF0000"/>
                  </a:gs>
                  <a:gs pos="50000">
                    <a:srgbClr val="FF8200"/>
                  </a:gs>
                  <a:gs pos="55000">
                    <a:srgbClr val="FF0000"/>
                  </a:gs>
                  <a:gs pos="67500">
                    <a:srgbClr val="BA0066"/>
                  </a:gs>
                  <a:gs pos="85001">
                    <a:srgbClr val="66008F"/>
                  </a:gs>
                  <a:gs pos="100000">
                    <a:srgbClr val="000082"/>
                  </a:gs>
                </a:gsLst>
                <a:lin ang="540000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8" name="WordArt 16"/>
          <p:cNvSpPr>
            <a:spLocks noChangeArrowheads="1" noChangeShapeType="1" noTextEdit="1"/>
          </p:cNvSpPr>
          <p:nvPr/>
        </p:nvSpPr>
        <p:spPr bwMode="auto">
          <a:xfrm>
            <a:off x="381000" y="5181600"/>
            <a:ext cx="5334000" cy="7620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r>
              <a:rPr lang="vi-VN" sz="2000" b="1" i="1" kern="10" dirty="0">
                <a:gradFill rotWithShape="1">
                  <a:gsLst>
                    <a:gs pos="0">
                      <a:srgbClr val="CC00FF"/>
                    </a:gs>
                    <a:gs pos="100000">
                      <a:srgbClr val="0000FF"/>
                    </a:gs>
                  </a:gsLst>
                  <a:lin ang="0" scaled="1"/>
                </a:gra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Người dạy: Nguyễn Hải Yến</a:t>
            </a:r>
          </a:p>
        </p:txBody>
      </p:sp>
      <p:sp>
        <p:nvSpPr>
          <p:cNvPr id="9" name="WordArt 17"/>
          <p:cNvSpPr>
            <a:spLocks noChangeArrowheads="1" noChangeShapeType="1" noTextEdit="1"/>
          </p:cNvSpPr>
          <p:nvPr/>
        </p:nvSpPr>
        <p:spPr bwMode="auto">
          <a:xfrm>
            <a:off x="152400" y="6165304"/>
            <a:ext cx="7299920" cy="609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vi-VN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CCFF"/>
                </a:solidFill>
                <a:latin typeface="Arial"/>
                <a:cs typeface="Arial"/>
              </a:rPr>
              <a:t>TRƯỜNG MẦM NON THẠCH </a:t>
            </a:r>
            <a:r>
              <a:rPr lang="vi-VN" sz="36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CCFF"/>
                </a:solidFill>
                <a:latin typeface="Arial"/>
                <a:cs typeface="Arial"/>
              </a:rPr>
              <a:t>BÌNH – HUYỆN NHO QUAN</a:t>
            </a:r>
            <a:endParaRPr lang="vi-VN" sz="36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CC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02115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923928" y="692696"/>
            <a:ext cx="17281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Di xe dap</a:t>
            </a:r>
            <a:endParaRPr lang="vi-VN" dirty="0"/>
          </a:p>
        </p:txBody>
      </p:sp>
      <p:pic>
        <p:nvPicPr>
          <p:cNvPr id="3" name="1.di xe dap.wav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10918" y="3140968"/>
            <a:ext cx="954212" cy="954212"/>
          </a:xfrm>
        </p:spPr>
      </p:pic>
    </p:spTree>
    <p:extLst>
      <p:ext uri="{BB962C8B-B14F-4D97-AF65-F5344CB8AC3E}">
        <p14:creationId xmlns:p14="http://schemas.microsoft.com/office/powerpoint/2010/main" val="1351935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36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Dao den do</a:t>
            </a:r>
            <a:endParaRPr lang="vi-VN" sz="2400" dirty="0"/>
          </a:p>
        </p:txBody>
      </p:sp>
      <p:pic>
        <p:nvPicPr>
          <p:cNvPr id="4" name="2.dao den do.wav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212976"/>
            <a:ext cx="954212" cy="954212"/>
          </a:xfrm>
        </p:spPr>
      </p:pic>
    </p:spTree>
    <p:extLst>
      <p:ext uri="{BB962C8B-B14F-4D97-AF65-F5344CB8AC3E}">
        <p14:creationId xmlns:p14="http://schemas.microsoft.com/office/powerpoint/2010/main" val="3275191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rap</a:t>
            </a:r>
            <a:endParaRPr lang="vi-VN" sz="2800" dirty="0"/>
          </a:p>
        </p:txBody>
      </p:sp>
      <p:pic>
        <p:nvPicPr>
          <p:cNvPr id="4" name="Ve den xanhi.wav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83968" y="2348880"/>
            <a:ext cx="882204" cy="882204"/>
          </a:xfrm>
        </p:spPr>
      </p:pic>
    </p:spTree>
    <p:extLst>
      <p:ext uri="{BB962C8B-B14F-4D97-AF65-F5344CB8AC3E}">
        <p14:creationId xmlns:p14="http://schemas.microsoft.com/office/powerpoint/2010/main" val="3487241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tho</a:t>
            </a:r>
            <a:endParaRPr lang="vi-VN" sz="2800" dirty="0"/>
          </a:p>
        </p:txBody>
      </p:sp>
      <p:pic>
        <p:nvPicPr>
          <p:cNvPr id="4" name="Loi tho.wav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83968" y="3140968"/>
            <a:ext cx="954212" cy="954212"/>
          </a:xfrm>
        </p:spPr>
      </p:pic>
    </p:spTree>
    <p:extLst>
      <p:ext uri="{BB962C8B-B14F-4D97-AF65-F5344CB8AC3E}">
        <p14:creationId xmlns:p14="http://schemas.microsoft.com/office/powerpoint/2010/main" val="3842915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54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vi-VN" sz="2800" dirty="0" smtClean="0"/>
              <a:t>Dao len</a:t>
            </a:r>
            <a:endParaRPr lang="vi-VN" sz="2800" dirty="0"/>
          </a:p>
        </p:txBody>
      </p:sp>
      <p:pic>
        <p:nvPicPr>
          <p:cNvPr id="4" name="dao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2924944"/>
            <a:ext cx="808856" cy="808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221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7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WordArt 4"/>
          <p:cNvSpPr>
            <a:spLocks noChangeArrowheads="1" noChangeShapeType="1" noTextEdit="1"/>
          </p:cNvSpPr>
          <p:nvPr/>
        </p:nvSpPr>
        <p:spPr bwMode="auto">
          <a:xfrm>
            <a:off x="990600" y="1371600"/>
            <a:ext cx="7239000" cy="3352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en-US" sz="3600" b="1" i="1" kern="10" dirty="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TRÒ CHƠI</a:t>
            </a:r>
          </a:p>
          <a:p>
            <a:pPr algn="ctr">
              <a:defRPr/>
            </a:pPr>
            <a:r>
              <a:rPr lang="en-US" sz="4800" b="1" kern="10" dirty="0" smtClean="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BÉ HIỂU BIẾT</a:t>
            </a:r>
            <a:endParaRPr lang="en-US" sz="4800" b="1" kern="10" dirty="0">
              <a:ln w="12700">
                <a:solidFill>
                  <a:srgbClr val="FF0000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54680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WordArt 15"/>
          <p:cNvSpPr txBox="1">
            <a:spLocks noChangeArrowheads="1" noChangeShapeType="1" noTextEdit="1"/>
          </p:cNvSpPr>
          <p:nvPr/>
        </p:nvSpPr>
        <p:spPr bwMode="auto">
          <a:xfrm>
            <a:off x="916077" y="6073394"/>
            <a:ext cx="7356679" cy="556162"/>
          </a:xfrm>
          <a:prstGeom prst="rect">
            <a:avLst/>
          </a:prstGeom>
        </p:spPr>
        <p:txBody>
          <a:bodyPr vert="horz" wrap="none" lIns="91440" tIns="45720" rIns="91440" bIns="45720" numCol="1" rtlCol="0" fromWordArt="1">
            <a:prstTxWarp prst="textPlain">
              <a:avLst>
                <a:gd name="adj" fmla="val 50000"/>
              </a:avLst>
            </a:prstTxWarp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vi-VN" sz="2800" i="1" kern="10" dirty="0" smtClean="0">
                <a:ln w="9525">
                  <a:solidFill>
                    <a:srgbClr val="CC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Times New Roman"/>
                <a:cs typeface="Times New Roman"/>
              </a:rPr>
              <a:t>Đèn tín hiệu giao thông có những màu nào?</a:t>
            </a:r>
            <a:endParaRPr lang="vi-VN" sz="2800" i="1" kern="10" dirty="0">
              <a:ln w="9525">
                <a:solidFill>
                  <a:srgbClr val="CC0000"/>
                </a:solidFill>
                <a:round/>
                <a:headEnd/>
                <a:tailEnd/>
              </a:ln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7" name="Oval 24">
            <a:hlinkClick r:id="" action="ppaction://noaction">
              <a:snd r:embed="rId3" name="3 mau.wav"/>
            </a:hlinkClick>
          </p:cNvPr>
          <p:cNvSpPr>
            <a:spLocks noChangeArrowheads="1"/>
          </p:cNvSpPr>
          <p:nvPr/>
        </p:nvSpPr>
        <p:spPr bwMode="auto">
          <a:xfrm>
            <a:off x="8272755" y="6138234"/>
            <a:ext cx="583851" cy="426482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vi-VN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709" y="-1323528"/>
            <a:ext cx="9144000" cy="72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749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en G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WordArt 15"/>
          <p:cNvSpPr txBox="1">
            <a:spLocks noChangeArrowheads="1" noChangeShapeType="1" noTextEdit="1"/>
          </p:cNvSpPr>
          <p:nvPr/>
        </p:nvSpPr>
        <p:spPr bwMode="auto">
          <a:xfrm>
            <a:off x="383673" y="5465127"/>
            <a:ext cx="8460526" cy="700177"/>
          </a:xfrm>
          <a:prstGeom prst="rect">
            <a:avLst/>
          </a:prstGeom>
        </p:spPr>
        <p:txBody>
          <a:bodyPr vert="horz" wrap="none" lIns="91440" tIns="45720" rIns="91440" bIns="45720" numCol="1" rtlCol="0" fromWordArt="1">
            <a:prstTxWarp prst="textPlain">
              <a:avLst>
                <a:gd name="adj" fmla="val 50000"/>
              </a:avLst>
            </a:prstTxWarp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vi-VN" sz="2800" i="1" kern="10" dirty="0" smtClean="0">
                <a:ln w="9525">
                  <a:solidFill>
                    <a:srgbClr val="CC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Times New Roman"/>
                <a:cs typeface="Times New Roman"/>
              </a:rPr>
              <a:t>Mọi người đi chậm lại khi tôi bật sáng. Đố các bé biết tôi là đèn gì?</a:t>
            </a:r>
            <a:endParaRPr lang="vi-VN" sz="2800" i="1" kern="10" dirty="0">
              <a:ln w="9525">
                <a:solidFill>
                  <a:srgbClr val="CC0000"/>
                </a:solidFill>
                <a:round/>
                <a:headEnd/>
                <a:tailEnd/>
              </a:ln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pic>
        <p:nvPicPr>
          <p:cNvPr id="13" name="Picture 10" descr="Dung">
            <a:hlinkClick r:id="" action="ppaction://noaction">
              <a:snd r:embed="rId3" name="D vang.wav"/>
            </a:hlinkClick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2126" y="6263985"/>
            <a:ext cx="753809" cy="837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9" descr="Sai">
            <a:hlinkClick r:id="" action="ppaction://noaction">
              <a:snd r:embed="rId5" name="Voice 011.wav"/>
            </a:hlinkClick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3" y="6262986"/>
            <a:ext cx="720081" cy="808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939"/>
            <a:ext cx="2915816" cy="530120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29879"/>
            <a:ext cx="2915816" cy="527132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1251" y="29879"/>
            <a:ext cx="2880320" cy="5271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083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a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WordArt 15"/>
          <p:cNvSpPr>
            <a:spLocks noGrp="1" noChangeArrowheads="1" noChangeShapeType="1" noTextEdit="1"/>
          </p:cNvSpPr>
          <p:nvPr>
            <p:ph type="subTitle" idx="1"/>
          </p:nvPr>
        </p:nvSpPr>
        <p:spPr bwMode="auto">
          <a:xfrm>
            <a:off x="383673" y="5256972"/>
            <a:ext cx="8460526" cy="9604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vi-VN" sz="2800" i="1" kern="10" dirty="0" smtClean="0">
                <a:ln w="9525">
                  <a:solidFill>
                    <a:srgbClr val="CC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Times New Roman"/>
                <a:cs typeface="Times New Roman"/>
              </a:rPr>
              <a:t>Tín hiệu đèn mầu nào bật lên thì tất cả mọi người tham gia giao thông phải dừng lại?</a:t>
            </a:r>
            <a:endParaRPr lang="vi-VN" sz="2800" i="1" kern="10" dirty="0">
              <a:ln w="9525">
                <a:solidFill>
                  <a:srgbClr val="CC0000"/>
                </a:solidFill>
                <a:round/>
                <a:headEnd/>
                <a:tailEnd/>
              </a:ln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pic>
        <p:nvPicPr>
          <p:cNvPr id="14" name="Picture 10" descr="Dung">
            <a:hlinkClick r:id="" action="ppaction://noaction">
              <a:snd r:embed="rId3" name="D do.wav"/>
            </a:hlinkClick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2126" y="6263985"/>
            <a:ext cx="753809" cy="837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9" descr="Sai">
            <a:hlinkClick r:id="" action="ppaction://noaction">
              <a:snd r:embed="rId5" name="Voice 011.wav"/>
            </a:hlinkClick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3" y="6263985"/>
            <a:ext cx="720081" cy="808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939"/>
            <a:ext cx="2915816" cy="530120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29879"/>
            <a:ext cx="2915816" cy="527132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1251" y="29879"/>
            <a:ext cx="2880320" cy="5271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589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en d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WordArt 15"/>
          <p:cNvSpPr txBox="1">
            <a:spLocks noChangeArrowheads="1" noChangeShapeType="1" noTextEdit="1"/>
          </p:cNvSpPr>
          <p:nvPr/>
        </p:nvSpPr>
        <p:spPr bwMode="auto">
          <a:xfrm>
            <a:off x="359485" y="5517232"/>
            <a:ext cx="8460526" cy="556161"/>
          </a:xfrm>
          <a:prstGeom prst="rect">
            <a:avLst/>
          </a:prstGeom>
        </p:spPr>
        <p:txBody>
          <a:bodyPr vert="horz" wrap="none" lIns="91440" tIns="45720" rIns="91440" bIns="45720" numCol="1" rtlCol="0" fromWordArt="1">
            <a:prstTxWarp prst="textPlain">
              <a:avLst>
                <a:gd name="adj" fmla="val 50000"/>
              </a:avLst>
            </a:prstTxWarp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vi-VN" sz="2800" i="1" kern="10" dirty="0" smtClean="0">
                <a:ln w="9525">
                  <a:solidFill>
                    <a:srgbClr val="CC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Times New Roman"/>
                <a:cs typeface="Times New Roman"/>
              </a:rPr>
              <a:t>Khi tôi bật sáng, mọi người được đi. Tôi là đèn gì?</a:t>
            </a:r>
            <a:endParaRPr lang="vi-VN" sz="2800" i="1" kern="10" dirty="0">
              <a:ln w="9525">
                <a:solidFill>
                  <a:srgbClr val="CC0000"/>
                </a:solidFill>
                <a:round/>
                <a:headEnd/>
                <a:tailEnd/>
              </a:ln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pic>
        <p:nvPicPr>
          <p:cNvPr id="13" name="Picture 10" descr="Dung">
            <a:hlinkClick r:id="" action="ppaction://noaction">
              <a:snd r:embed="rId3" name="D xanh.wav"/>
            </a:hlinkClick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2828" y="6238503"/>
            <a:ext cx="753809" cy="837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9" descr="Sai">
            <a:hlinkClick r:id="" action="ppaction://noaction">
              <a:snd r:embed="rId5" name="Voice 011.wav"/>
            </a:hlinkClick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3" y="6238503"/>
            <a:ext cx="720081" cy="808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939"/>
            <a:ext cx="2915816" cy="530120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29879"/>
            <a:ext cx="2915816" cy="527132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1251" y="29879"/>
            <a:ext cx="2880320" cy="5271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525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xan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8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vi-VN" sz="2800" smtClean="0"/>
              <a:t>Dao </a:t>
            </a:r>
            <a:r>
              <a:rPr lang="vi-VN" sz="2800" smtClean="0"/>
              <a:t>xuong</a:t>
            </a:r>
            <a:endParaRPr lang="vi-VN" sz="2800" dirty="0"/>
          </a:p>
        </p:txBody>
      </p:sp>
      <p:pic>
        <p:nvPicPr>
          <p:cNvPr id="4" name="dao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2924944"/>
            <a:ext cx="808856" cy="808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081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7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Co giao</a:t>
            </a:r>
            <a:endParaRPr lang="vi-VN" sz="2400" dirty="0"/>
          </a:p>
        </p:txBody>
      </p:sp>
      <p:pic>
        <p:nvPicPr>
          <p:cNvPr id="5" name="5.co day be bai hoc giao thong.wav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557588"/>
            <a:ext cx="609600" cy="609600"/>
          </a:xfrm>
        </p:spPr>
      </p:pic>
    </p:spTree>
    <p:extLst>
      <p:ext uri="{BB962C8B-B14F-4D97-AF65-F5344CB8AC3E}">
        <p14:creationId xmlns:p14="http://schemas.microsoft.com/office/powerpoint/2010/main" val="1920999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8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vi-VN"/>
          </a:p>
        </p:txBody>
      </p:sp>
      <p:pic>
        <p:nvPicPr>
          <p:cNvPr id="4" name="den xanh den do 0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6512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214689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0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666</TotalTime>
  <Words>112</Words>
  <Application>Microsoft Office PowerPoint</Application>
  <PresentationFormat>On-screen Show (4:3)</PresentationFormat>
  <Paragraphs>18</Paragraphs>
  <Slides>14</Slides>
  <Notes>0</Notes>
  <HiddenSlides>0</HiddenSlides>
  <MMClips>8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Dao den do</vt:lpstr>
      <vt:lpstr>rap</vt:lpstr>
      <vt:lpstr>tho</vt:lpstr>
      <vt:lpstr>Dao len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Dao xuong</vt:lpstr>
      <vt:lpstr>Co giao</vt:lpstr>
      <vt:lpstr>PowerPoint Presentation</vt:lpstr>
    </vt:vector>
  </TitlesOfParts>
  <Company>microsoft.com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MyPC</dc:creator>
  <cp:lastModifiedBy>MyPC</cp:lastModifiedBy>
  <cp:revision>59</cp:revision>
  <dcterms:created xsi:type="dcterms:W3CDTF">2016-03-16T10:35:26Z</dcterms:created>
  <dcterms:modified xsi:type="dcterms:W3CDTF">2016-04-13T13:50:32Z</dcterms:modified>
</cp:coreProperties>
</file>