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3" r:id="rId8"/>
  </p:sldIdLst>
  <p:sldSz cx="9144000" cy="6858000" type="screen4x3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414DC-76DB-4467-BC49-8BCC3F407BF3}" type="datetimeFigureOut">
              <a:rPr lang="vi-VN" smtClean="0"/>
              <a:t>23/03/2016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2F32-9C55-49AE-9C97-4EBA005C92B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8290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414DC-76DB-4467-BC49-8BCC3F407BF3}" type="datetimeFigureOut">
              <a:rPr lang="vi-VN" smtClean="0"/>
              <a:t>23/03/2016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2F32-9C55-49AE-9C97-4EBA005C92B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37932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414DC-76DB-4467-BC49-8BCC3F407BF3}" type="datetimeFigureOut">
              <a:rPr lang="vi-VN" smtClean="0"/>
              <a:t>23/03/2016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2F32-9C55-49AE-9C97-4EBA005C92B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41210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414DC-76DB-4467-BC49-8BCC3F407BF3}" type="datetimeFigureOut">
              <a:rPr lang="vi-VN" smtClean="0"/>
              <a:t>23/03/2016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2F32-9C55-49AE-9C97-4EBA005C92B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80841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414DC-76DB-4467-BC49-8BCC3F407BF3}" type="datetimeFigureOut">
              <a:rPr lang="vi-VN" smtClean="0"/>
              <a:t>23/03/2016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2F32-9C55-49AE-9C97-4EBA005C92B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05851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414DC-76DB-4467-BC49-8BCC3F407BF3}" type="datetimeFigureOut">
              <a:rPr lang="vi-VN" smtClean="0"/>
              <a:t>23/03/2016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2F32-9C55-49AE-9C97-4EBA005C92B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9884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414DC-76DB-4467-BC49-8BCC3F407BF3}" type="datetimeFigureOut">
              <a:rPr lang="vi-VN" smtClean="0"/>
              <a:t>23/03/2016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2F32-9C55-49AE-9C97-4EBA005C92B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89950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414DC-76DB-4467-BC49-8BCC3F407BF3}" type="datetimeFigureOut">
              <a:rPr lang="vi-VN" smtClean="0"/>
              <a:t>23/03/2016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2F32-9C55-49AE-9C97-4EBA005C92B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41038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414DC-76DB-4467-BC49-8BCC3F407BF3}" type="datetimeFigureOut">
              <a:rPr lang="vi-VN" smtClean="0"/>
              <a:t>23/03/2016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2F32-9C55-49AE-9C97-4EBA005C92B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00293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414DC-76DB-4467-BC49-8BCC3F407BF3}" type="datetimeFigureOut">
              <a:rPr lang="vi-VN" smtClean="0"/>
              <a:t>23/03/2016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2F32-9C55-49AE-9C97-4EBA005C92B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7763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414DC-76DB-4467-BC49-8BCC3F407BF3}" type="datetimeFigureOut">
              <a:rPr lang="vi-VN" smtClean="0"/>
              <a:t>23/03/2016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2F32-9C55-49AE-9C97-4EBA005C92B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52416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414DC-76DB-4467-BC49-8BCC3F407BF3}" type="datetimeFigureOut">
              <a:rPr lang="vi-VN" smtClean="0"/>
              <a:t>23/03/2016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D2F32-9C55-49AE-9C97-4EBA005C92B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75001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03648" y="2492896"/>
            <a:ext cx="7509520" cy="100811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Nhận biết “Quả cam – </a:t>
            </a:r>
            <a:r>
              <a:rPr lang="en-US" b="1" smtClean="0"/>
              <a:t>quả dừa”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Giáo viên: </a:t>
            </a:r>
            <a:r>
              <a:rPr lang="en-US" b="1" dirty="0" err="1" smtClean="0"/>
              <a:t>Nguyễn</a:t>
            </a:r>
            <a:r>
              <a:rPr lang="en-US" b="1" dirty="0" smtClean="0"/>
              <a:t> Hải Yến</a:t>
            </a:r>
            <a:br>
              <a:rPr lang="en-US" b="1" dirty="0" smtClean="0"/>
            </a:br>
            <a:r>
              <a:rPr lang="en-US" b="1" dirty="0"/>
              <a:t>T</a:t>
            </a:r>
            <a:r>
              <a:rPr lang="en-US" b="1" dirty="0" smtClean="0"/>
              <a:t>rường mầm non Thạch Bình</a:t>
            </a:r>
            <a:endParaRPr lang="vi-VN" b="1" dirty="0"/>
          </a:p>
        </p:txBody>
      </p:sp>
    </p:spTree>
    <p:extLst>
      <p:ext uri="{BB962C8B-B14F-4D97-AF65-F5344CB8AC3E}">
        <p14:creationId xmlns:p14="http://schemas.microsoft.com/office/powerpoint/2010/main" val="241121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Hò </a:t>
            </a:r>
            <a:endParaRPr lang="vi-VN" dirty="0"/>
          </a:p>
        </p:txBody>
      </p:sp>
      <p:pic>
        <p:nvPicPr>
          <p:cNvPr id="2" name="1h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088468"/>
            <a:ext cx="1096888" cy="109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Nhac</a:t>
            </a:r>
            <a:r>
              <a:rPr lang="en-US" dirty="0" smtClean="0"/>
              <a:t> dao di den cho noi</a:t>
            </a:r>
            <a:endParaRPr lang="vi-VN" dirty="0"/>
          </a:p>
        </p:txBody>
      </p:sp>
      <p:pic>
        <p:nvPicPr>
          <p:cNvPr id="5" name="2.Phien Cho Song1 .wav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924944"/>
            <a:ext cx="1242244" cy="1242244"/>
          </a:xfrm>
        </p:spPr>
      </p:pic>
    </p:spTree>
    <p:extLst>
      <p:ext uri="{BB962C8B-B14F-4D97-AF65-F5344CB8AC3E}">
        <p14:creationId xmlns:p14="http://schemas.microsoft.com/office/powerpoint/2010/main" val="3014996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Nhac</a:t>
            </a:r>
            <a:r>
              <a:rPr lang="en-US" dirty="0" smtClean="0"/>
              <a:t> di cho ve</a:t>
            </a:r>
            <a:endParaRPr lang="vi-VN" dirty="0"/>
          </a:p>
        </p:txBody>
      </p:sp>
      <p:pic>
        <p:nvPicPr>
          <p:cNvPr id="5" name="3.di cho ve.wav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996952"/>
            <a:ext cx="1170236" cy="1170236"/>
          </a:xfrm>
        </p:spPr>
      </p:pic>
    </p:spTree>
    <p:extLst>
      <p:ext uri="{BB962C8B-B14F-4D97-AF65-F5344CB8AC3E}">
        <p14:creationId xmlns:p14="http://schemas.microsoft.com/office/powerpoint/2010/main" val="300756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 gi</a:t>
            </a:r>
            <a:endParaRPr lang="vi-VN" dirty="0"/>
          </a:p>
        </p:txBody>
      </p:sp>
      <p:pic>
        <p:nvPicPr>
          <p:cNvPr id="4" name="4.Qua gi Cloi Thach Binh 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852936"/>
            <a:ext cx="1314252" cy="1314252"/>
          </a:xfrm>
        </p:spPr>
      </p:pic>
    </p:spTree>
    <p:extLst>
      <p:ext uri="{BB962C8B-B14F-4D97-AF65-F5344CB8AC3E}">
        <p14:creationId xmlns:p14="http://schemas.microsoft.com/office/powerpoint/2010/main" val="322359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 choi</a:t>
            </a:r>
            <a:endParaRPr lang="vi-VN" dirty="0"/>
          </a:p>
        </p:txBody>
      </p:sp>
      <p:pic>
        <p:nvPicPr>
          <p:cNvPr id="4" name="5.vuon cay cua ba.wav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40968"/>
            <a:ext cx="1026220" cy="1026220"/>
          </a:xfrm>
        </p:spPr>
      </p:pic>
    </p:spTree>
    <p:extLst>
      <p:ext uri="{BB962C8B-B14F-4D97-AF65-F5344CB8AC3E}">
        <p14:creationId xmlns:p14="http://schemas.microsoft.com/office/powerpoint/2010/main" val="418480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8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Ket</a:t>
            </a:r>
            <a:r>
              <a:rPr lang="en-US" dirty="0" smtClean="0"/>
              <a:t> </a:t>
            </a:r>
            <a:r>
              <a:rPr lang="en-US" dirty="0" err="1" smtClean="0"/>
              <a:t>thuc</a:t>
            </a:r>
            <a:endParaRPr lang="vi-VN" dirty="0"/>
          </a:p>
        </p:txBody>
      </p:sp>
      <p:pic>
        <p:nvPicPr>
          <p:cNvPr id="4" name="6.ket thuc.wav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068960"/>
            <a:ext cx="1098228" cy="1098228"/>
          </a:xfrm>
        </p:spPr>
      </p:pic>
    </p:spTree>
    <p:extLst>
      <p:ext uri="{BB962C8B-B14F-4D97-AF65-F5344CB8AC3E}">
        <p14:creationId xmlns:p14="http://schemas.microsoft.com/office/powerpoint/2010/main" val="350485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5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26</Words>
  <Application>Microsoft Office PowerPoint</Application>
  <PresentationFormat>On-screen Show (4:3)</PresentationFormat>
  <Paragraphs>7</Paragraphs>
  <Slides>7</Slides>
  <Notes>0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Nhận biết “Quả cam – quả dừa” Giáo viên: Nguyễn Hải Yến Trường mầm non Thạch Bình</vt:lpstr>
      <vt:lpstr>PowerPoint Presentation</vt:lpstr>
      <vt:lpstr>Nhac dao di den cho noi</vt:lpstr>
      <vt:lpstr>Nhac di cho ve</vt:lpstr>
      <vt:lpstr>Qua gi</vt:lpstr>
      <vt:lpstr>Tro choi</vt:lpstr>
      <vt:lpstr>Ket thuc</vt:lpstr>
    </vt:vector>
  </TitlesOfParts>
  <Company>microsoft.com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MyPC</dc:creator>
  <cp:lastModifiedBy>MyPC</cp:lastModifiedBy>
  <cp:revision>12</cp:revision>
  <dcterms:created xsi:type="dcterms:W3CDTF">2016-02-20T03:08:02Z</dcterms:created>
  <dcterms:modified xsi:type="dcterms:W3CDTF">2016-03-23T10:14:00Z</dcterms:modified>
</cp:coreProperties>
</file>