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71" r:id="rId4"/>
    <p:sldId id="284" r:id="rId5"/>
    <p:sldId id="272" r:id="rId6"/>
    <p:sldId id="286" r:id="rId7"/>
    <p:sldId id="285" r:id="rId8"/>
    <p:sldId id="287" r:id="rId9"/>
    <p:sldId id="288" r:id="rId10"/>
    <p:sldId id="277" r:id="rId11"/>
    <p:sldId id="289" r:id="rId12"/>
    <p:sldId id="290" r:id="rId13"/>
    <p:sldId id="291" r:id="rId14"/>
    <p:sldId id="292" r:id="rId15"/>
    <p:sldId id="293" r:id="rId16"/>
    <p:sldId id="273" r:id="rId17"/>
    <p:sldId id="267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11A967D7-11E3-4855-A5D6-385267D5A902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5DCFF1AC-A197-442E-BB60-68E5A27C0354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DF6D78D6-920C-4C9C-BDF7-D1BBC413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8DF9041-E59F-4A65-8235-2D5CB3DE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0557880-E974-40E2-A2D3-DDD79F5A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60F9BB-6327-4F5F-BFC8-57DC63A0DAD3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198F03CA-39E2-49E9-89AF-C7D91331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47B6C6E6-55F8-41C7-8396-A08F4A25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2FEA4CD7-2150-466C-9814-4BEDBB2C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BA00C9-0CB0-43C7-801C-14372D2A8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9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DA2DA45-9C66-42B1-865A-5602C1B1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3FB9FBE-0C91-4A1E-9D88-77FEA2B7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0B31245-D1B6-41C9-ACB0-B5AFB1D9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5DFF-FA61-4FE8-B6F8-8CA00948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6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1176246-659D-4EBF-91A3-CFB3D5AC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356F19D-C7D4-482F-9DA8-B070836E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C09E515-0BBF-41D9-8155-E8A78017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1F20-219C-48C0-B4DA-6E85F75ED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4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BD5FC-4C24-4031-8A35-50A6FF101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42774E-6332-48A3-BF1C-5BA5FF383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11820-571A-47AE-B96C-A513F800F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057A-C7C9-4ABD-86D9-B3FD91A2F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120DF-B8F1-4545-9E6E-4DE53B30F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A54A2-5903-42F1-89FD-ADD03124E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600125-DF01-4F19-A6CD-55602B49D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FE6A-D329-476B-B0C5-A5FFC3284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34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0E436-2526-498C-9063-F4E8E5B8D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B0CF8-5E87-49EF-B6BA-C846732F8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A914C-1ECC-48C9-9726-93735E312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6752-F9F1-4C28-A489-C1C62B2C8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70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6F7E9-B848-479B-9FBC-2E0B3EDF3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7AB07-D344-4B96-B061-84A6850C9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7A15B-6159-438C-B14A-04BE78F6E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821D-6982-4349-A005-EEF8A3704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3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C05910-8503-4919-A407-D59F00BB0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7D196-066A-4F47-A561-C0EEBC582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D3D7CE-7801-4EDF-A3A3-0E46EE2AC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8398-B13E-4EBE-9753-A2516BE3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93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7D4476-81AB-49BD-814E-6BF9D170B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3332EE-4AAC-4328-AAB0-09DEEE281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AEE189-AAB8-4EB0-BC5A-111ADAB35A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B1BC6-1017-454B-B72E-CE29318AE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796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63BCE6-909A-4595-9508-46D433A0E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CB7521-343C-4DD5-AFE8-6B46A6233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DDD006-9265-4854-AD65-7CBCCC881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F056-8BD9-454F-874D-C2AC853D4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11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883EC-ADF8-4064-B0B2-0528EB982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21929-29CD-456E-AA39-5C03B81C6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5425A-6DAA-476B-8915-1A8C838CA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4A7B-9A9C-48C6-B4B2-893037BF0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8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B1CA398-F00A-49A5-9388-A1A7D7FC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1309819-277A-4A14-AE3E-2F6ABBC1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4E9C8BA-5106-44C0-A2ED-E4E00A5F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7E66-A92E-4675-A62C-0DFC088CA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E003D-89DB-4D43-8907-AABB7D77F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88058-6383-4D7B-A9EF-FE1392AC0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D3445-BD74-4908-9E2B-2D7CF04C6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0472-AC4B-4ED1-80AE-BF280D25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77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1331AB-E4C0-48BC-95A1-A3F3CE59B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7FE81-7FFB-4B67-BECD-785A0DD03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03E37-7688-4C2C-8F6F-65CA2F4C2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1529D-6C69-425A-B2DB-152373701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6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204C5-A86E-4F1E-86C0-081EE64A4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94E71-8E30-4F15-890F-5F502DB9D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C8C6C2-5E15-4EB5-9D67-78C0AD1D9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7EBB-8E79-40AC-AFFF-A706E73B9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1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26D0A7-1493-4B62-A784-3D5BDD4BB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8C66CC-B948-44F8-9B15-4AABC460E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4E5737-AD5A-4E48-9EAE-1A5932B31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543E-2F7F-448D-821C-7B77BB789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B19CC6D-74DE-4766-B5AD-306734706B6A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4C5C87F6-FC8B-431A-A28B-3642CBBF3532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A230E03-64E3-46C3-B481-BD5D0195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74EA34-792F-4E63-A9F6-EED66406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E05257-B189-49D9-A05D-3282C47D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B047-FB55-48FC-AD14-A1C476047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35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A432C-29EE-4D4B-A779-3EEFE0BA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D41A1-9289-4D4E-BA8F-AF9A2659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D3657-C15B-4648-A266-C6B85F0C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C2B7-8162-4A0C-B3C1-4FA80325E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78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B1509-04C4-4925-AC79-95325E4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17A29-D484-46F7-B824-5D90B1DF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F012F-3347-45FE-BF12-6CF8A147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1370-52A8-4C3F-AC8B-0448F180B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3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2EAD3-C008-4465-A6A6-001C134D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AD7BC-83E5-4264-8AFE-E0E8067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52AFE-3D35-4F6B-A2F2-4B2959A8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0E84-F99E-4AD0-914F-9EA22DD55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8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00B9F69-E0BB-4C33-99C3-20A47086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967296F-539B-4C15-800C-EA255C3C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23B8C71-65ED-445A-876D-F4CAF9FB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141D-8EBA-49A2-81C8-5616372C6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6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D6A58-73DB-43C6-B16D-2B6D254F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AEB3C-FAB3-47B7-990C-13D9EF74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69D92-00C4-429E-960B-177D7C92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BD86-0933-4E42-83A0-AC0D5965E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6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1C1E0302-A582-4420-B3D8-D296C6800B56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CFD6D09D-32D3-4A99-9AA1-AF595F15A175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77ED3B1-3FFD-4349-BF1F-9A00D03DA17F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73B19E-4011-4819-B799-6A56FD7A6A10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4F7F9CB1-EBD1-4650-9A2F-76FBF298645E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0877BA57-971B-4F34-88F6-301BD40D7354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33E5CFD-4678-4C28-BC29-4E8DC5C0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EB09AC3-5737-4DB0-8230-4160F5BD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AA308BE-4DF6-4DE7-B5A8-008FC988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C563-9FF0-4D54-A055-8B17FF2AD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60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A1EC709-B10A-4688-A2B1-964FC7FB1753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657FE2C2-2411-44CC-919E-51BFED138F07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203441C-503E-471D-91F7-138631239524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674DC6-0C43-4A80-AB0F-0455B058494F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53708AC-3158-4328-BE78-E7FEC14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CD13DAE-07C8-4F29-ADAD-82CF83B667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C9D1708-AD33-4EAF-82D1-86ED68251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790B635-B00A-4121-A750-62EB46BE9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914E16-6209-4F96-BD4E-A000A2F4E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6DB7AE4-D14F-4918-A0FA-96D142B47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0A7BE4-17E5-43EB-A1A8-B25297623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BCBA2E-3732-4546-82D9-40BC50CA5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8CE483-E323-457E-98DB-09CAC7F6D2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126522-FCB6-4F62-98CA-9BA6EDAFF3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DF28D4-8B1A-415E-B460-9B21FEAB7C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F3E0CCD-CBC0-45EF-BE9A-6EF459F36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6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Admin\Desktop\Nhac-nen-ke-chuyen-cuc-hay-www_nhacchuongvui_com.mp3" TargetMode="External"/><Relationship Id="rId1" Type="http://schemas.openxmlformats.org/officeDocument/2006/relationships/audio" Target="file:///C:\Users\Admin\Desktop\MotConVit-BeMinhVy-6898418.mp3" TargetMode="External"/><Relationship Id="rId6" Type="http://schemas.openxmlformats.org/officeDocument/2006/relationships/image" Target="../media/image5.gif"/><Relationship Id="rId5" Type="http://schemas.openxmlformats.org/officeDocument/2006/relationships/hyperlink" Target="http://www.wretch.cc/album/show.php?i=jao8825252&amp;b=1479&amp;f=1165109143&amp;p=257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1DF113-2DDC-41B6-9824-BE447B000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4" y="1428751"/>
            <a:ext cx="7443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41D56-82D0-4956-BCAA-868B44578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125414"/>
            <a:ext cx="4951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BÌNH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05109-5535-4F4C-BD6E-0DBA348E331F}"/>
              </a:ext>
            </a:extLst>
          </p:cNvPr>
          <p:cNvSpPr/>
          <p:nvPr/>
        </p:nvSpPr>
        <p:spPr>
          <a:xfrm>
            <a:off x="1752601" y="2328656"/>
            <a:ext cx="8686799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pc="38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XE CHỮA CHÁY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spc="38" dirty="0">
              <a:ln w="11430"/>
              <a:gradFill>
                <a:gsLst>
                  <a:gs pos="25000">
                    <a:srgbClr val="336699">
                      <a:satMod val="155000"/>
                    </a:srgbClr>
                  </a:gs>
                  <a:gs pos="100000">
                    <a:srgbClr val="3366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24D7133-2028-49C6-9810-3CAB8190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043364"/>
            <a:ext cx="7488237" cy="1843087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Nguyễn Thị Hằng Nga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MotConVit-BeMinhVy-6898418.mp3">
            <a:hlinkClick r:id="" action="ppaction://media"/>
            <a:extLst>
              <a:ext uri="{FF2B5EF4-FFF2-40B4-BE49-F238E27FC236}">
                <a16:creationId xmlns:a16="http://schemas.microsoft.com/office/drawing/2014/main" id="{4FB0A1A0-9016-4701-9C8D-96D4EDF3859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70167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Nhac-nen-ke-chuyen-cuc-hay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456447B-C00E-481D-8B76-D49E17D78A21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713" y="7097713"/>
            <a:ext cx="4365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 descr="下一張(熱鍵:c)">
            <a:hlinkClick r:id="rId5"/>
            <a:extLst>
              <a:ext uri="{FF2B5EF4-FFF2-40B4-BE49-F238E27FC236}">
                <a16:creationId xmlns:a16="http://schemas.microsoft.com/office/drawing/2014/main" id="{7A2C2CDB-8E1E-44B3-9AD6-F4C110CC8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93250" y="-495300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下一張(熱鍵:c)">
            <a:hlinkClick r:id="rId5"/>
            <a:extLst>
              <a:ext uri="{FF2B5EF4-FFF2-40B4-BE49-F238E27FC236}">
                <a16:creationId xmlns:a16="http://schemas.microsoft.com/office/drawing/2014/main" id="{2EC27545-FFD9-4790-A311-8A963339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5145088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下一張(熱鍵:c)">
            <a:hlinkClick r:id="rId5"/>
            <a:extLst>
              <a:ext uri="{FF2B5EF4-FFF2-40B4-BE49-F238E27FC236}">
                <a16:creationId xmlns:a16="http://schemas.microsoft.com/office/drawing/2014/main" id="{F61EC2A9-21DE-47DF-91B0-E48716E98F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90" y="3231357"/>
            <a:ext cx="74295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 descr="下一張(熱鍵:c)">
            <a:hlinkClick r:id="rId5"/>
            <a:extLst>
              <a:ext uri="{FF2B5EF4-FFF2-40B4-BE49-F238E27FC236}">
                <a16:creationId xmlns:a16="http://schemas.microsoft.com/office/drawing/2014/main" id="{7037B532-089C-497E-B1D3-47F324C17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1" y="5364163"/>
            <a:ext cx="742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0" descr="下一張(熱鍵:c)">
            <a:hlinkClick r:id="rId5"/>
            <a:extLst>
              <a:ext uri="{FF2B5EF4-FFF2-40B4-BE49-F238E27FC236}">
                <a16:creationId xmlns:a16="http://schemas.microsoft.com/office/drawing/2014/main" id="{8DA93054-184B-40A2-8298-F233EE52CC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89" y="561976"/>
            <a:ext cx="74295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">
            <a:extLst>
              <a:ext uri="{FF2B5EF4-FFF2-40B4-BE49-F238E27FC236}">
                <a16:creationId xmlns:a16="http://schemas.microsoft.com/office/drawing/2014/main" id="{5F284A85-78F6-49F6-9F27-AE1153F3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44450"/>
            <a:ext cx="1730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">
            <a:extLst>
              <a:ext uri="{FF2B5EF4-FFF2-40B4-BE49-F238E27FC236}">
                <a16:creationId xmlns:a16="http://schemas.microsoft.com/office/drawing/2014/main" id="{CC926AB2-C0A1-4B76-A797-E415C2D0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6202364"/>
            <a:ext cx="17319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">
            <a:extLst>
              <a:ext uri="{FF2B5EF4-FFF2-40B4-BE49-F238E27FC236}">
                <a16:creationId xmlns:a16="http://schemas.microsoft.com/office/drawing/2014/main" id="{D1B4ACE5-7628-413B-B04E-1BE48EAB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6226175"/>
            <a:ext cx="173196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6">
            <a:extLst>
              <a:ext uri="{FF2B5EF4-FFF2-40B4-BE49-F238E27FC236}">
                <a16:creationId xmlns:a16="http://schemas.microsoft.com/office/drawing/2014/main" id="{2D23FDC1-5DC0-4FB0-B7E3-FC3E89A7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6010275"/>
            <a:ext cx="17319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6">
            <a:extLst>
              <a:ext uri="{FF2B5EF4-FFF2-40B4-BE49-F238E27FC236}">
                <a16:creationId xmlns:a16="http://schemas.microsoft.com/office/drawing/2014/main" id="{B5F8F268-FE3C-4AE9-8CFD-CCF3FA3A1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25" y="2492376"/>
            <a:ext cx="7445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69C0-AF40-40AB-8274-B3D544BF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B27AC-A7D3-4111-9FB8-8245763B7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1999" cy="6756400"/>
          </a:xfrm>
        </p:spPr>
      </p:pic>
    </p:spTree>
    <p:extLst>
      <p:ext uri="{BB962C8B-B14F-4D97-AF65-F5344CB8AC3E}">
        <p14:creationId xmlns:p14="http://schemas.microsoft.com/office/powerpoint/2010/main" val="17870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7DCF-BDCD-4E48-ABD8-38557E56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lửa</a:t>
            </a:r>
            <a:br>
              <a:rPr lang="en-US" dirty="0"/>
            </a:b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đầy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54810-39C1-4F9F-A527-BBCBD8CF2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067821" cy="5198093"/>
          </a:xfrm>
        </p:spPr>
      </p:pic>
    </p:spTree>
    <p:extLst>
      <p:ext uri="{BB962C8B-B14F-4D97-AF65-F5344CB8AC3E}">
        <p14:creationId xmlns:p14="http://schemas.microsoft.com/office/powerpoint/2010/main" val="294117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19C8-85F3-4854-95F0-6C792F3B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172"/>
            <a:ext cx="10972800" cy="1143000"/>
          </a:xfrm>
        </p:spPr>
        <p:txBody>
          <a:bodyPr/>
          <a:lstStyle/>
          <a:p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bay</a:t>
            </a:r>
            <a:br>
              <a:rPr lang="en-US" dirty="0"/>
            </a:b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vang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phố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2E6BD-960A-4CDD-ACB2-A7A04AA8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377244"/>
            <a:ext cx="12056533" cy="5480755"/>
          </a:xfrm>
        </p:spPr>
      </p:pic>
    </p:spTree>
    <p:extLst>
      <p:ext uri="{BB962C8B-B14F-4D97-AF65-F5344CB8AC3E}">
        <p14:creationId xmlns:p14="http://schemas.microsoft.com/office/powerpoint/2010/main" val="427820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8600-2A38-472E-955B-35186C5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8" cy="910695"/>
          </a:xfrm>
        </p:spPr>
        <p:txBody>
          <a:bodyPr/>
          <a:lstStyle/>
          <a:p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bốc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dập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83519-4384-4D4E-AFE7-1DF06683C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7"/>
            <a:ext cx="12192000" cy="5503333"/>
          </a:xfrm>
        </p:spPr>
      </p:pic>
    </p:spTree>
    <p:extLst>
      <p:ext uri="{BB962C8B-B14F-4D97-AF65-F5344CB8AC3E}">
        <p14:creationId xmlns:p14="http://schemas.microsoft.com/office/powerpoint/2010/main" val="40852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ED0C-F83A-4529-A89E-6A0662A6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cháy</a:t>
            </a:r>
            <a:br>
              <a:rPr lang="en-US" dirty="0"/>
            </a:b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!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ngay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7719A-0E68-4ECA-B108-25BE32C44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356"/>
            <a:ext cx="12033956" cy="5593644"/>
          </a:xfrm>
        </p:spPr>
      </p:pic>
    </p:spTree>
    <p:extLst>
      <p:ext uri="{BB962C8B-B14F-4D97-AF65-F5344CB8AC3E}">
        <p14:creationId xmlns:p14="http://schemas.microsoft.com/office/powerpoint/2010/main" val="73772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51">
            <a:extLst>
              <a:ext uri="{FF2B5EF4-FFF2-40B4-BE49-F238E27FC236}">
                <a16:creationId xmlns:a16="http://schemas.microsoft.com/office/drawing/2014/main" id="{B94B74CC-E75D-4904-BF32-F8C77E0F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5379AA65-2236-4E72-ABA5-F62931CDA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574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Dạy trẻ đọc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khungdayleo">
            <a:extLst>
              <a:ext uri="{FF2B5EF4-FFF2-40B4-BE49-F238E27FC236}">
                <a16:creationId xmlns:a16="http://schemas.microsoft.com/office/drawing/2014/main" id="{E2193FCB-0112-48BD-B273-B806813A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56" y="9525"/>
            <a:ext cx="12338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4">
            <a:extLst>
              <a:ext uri="{FF2B5EF4-FFF2-40B4-BE49-F238E27FC236}">
                <a16:creationId xmlns:a16="http://schemas.microsoft.com/office/drawing/2014/main" id="{C2E213B6-1229-4C6A-ADD4-CE4C425740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990600"/>
            <a:ext cx="54673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WordArt 10">
            <a:extLst>
              <a:ext uri="{FF2B5EF4-FFF2-40B4-BE49-F238E27FC236}">
                <a16:creationId xmlns:a16="http://schemas.microsoft.com/office/drawing/2014/main" id="{21F91271-D7B3-47E1-BDCC-8D1334B4A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7543800" cy="4495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 thơ theo tay cô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 thơ nối tiếp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51">
            <a:extLst>
              <a:ext uri="{FF2B5EF4-FFF2-40B4-BE49-F238E27FC236}">
                <a16:creationId xmlns:a16="http://schemas.microsoft.com/office/drawing/2014/main" id="{AE67DF80-3703-4B40-9035-F339C5BA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35DC2E4E-195D-4567-B252-AB15EBB4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1524000"/>
            <a:ext cx="5788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3 . Kết thúc hoạt động:.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FEC4C4A9-80D6-4195-B865-068E0D02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98814"/>
            <a:ext cx="41354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Nhận xét và tuyên dương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51">
            <a:extLst>
              <a:ext uri="{FF2B5EF4-FFF2-40B4-BE49-F238E27FC236}">
                <a16:creationId xmlns:a16="http://schemas.microsoft.com/office/drawing/2014/main" id="{87FFFE54-A4D5-495A-BED8-90C9F69C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17644875-82CE-41E0-B2AC-D0D9CF41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2225"/>
            <a:ext cx="45847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I. Ổn định tổ chức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65A954E-8FC9-48D3-8AD8-8B811CB9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99206"/>
            <a:ext cx="69060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còi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xe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cháy</a:t>
            </a:r>
            <a:endParaRPr lang="en-US" altLang="en-US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7BD5B77B-956E-4CF6-BC09-F3D16D78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1" y="3184526"/>
            <a:ext cx="3965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Đàm thoại và dẫn dắt vào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69C0-AF40-40AB-8274-B3D544BF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B27AC-A7D3-4111-9FB8-8245763B7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1999" cy="6756400"/>
          </a:xfrm>
        </p:spPr>
      </p:pic>
    </p:spTree>
    <p:extLst>
      <p:ext uri="{BB962C8B-B14F-4D97-AF65-F5344CB8AC3E}">
        <p14:creationId xmlns:p14="http://schemas.microsoft.com/office/powerpoint/2010/main" val="247213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51">
            <a:extLst>
              <a:ext uri="{FF2B5EF4-FFF2-40B4-BE49-F238E27FC236}">
                <a16:creationId xmlns:a16="http://schemas.microsoft.com/office/drawing/2014/main" id="{AFC0A472-E5A2-415C-A6FE-79AA2193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0"/>
            <a:ext cx="120791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032749A1-5B7A-4A7D-A662-E004C389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085851"/>
            <a:ext cx="457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đọc thơ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 b="1">
              <a:solidFill>
                <a:srgbClr val="FF3300"/>
              </a:solidFill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BE51CE19-60FA-49EF-8131-54040EEF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317751"/>
            <a:ext cx="8153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7DCF-BDCD-4E48-ABD8-38557E56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lửa</a:t>
            </a:r>
            <a:br>
              <a:rPr lang="en-US" dirty="0"/>
            </a:b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đầy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A54810-39C1-4F9F-A527-BBCBD8CF2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2067821" cy="5198093"/>
          </a:xfrm>
        </p:spPr>
      </p:pic>
    </p:spTree>
    <p:extLst>
      <p:ext uri="{BB962C8B-B14F-4D97-AF65-F5344CB8AC3E}">
        <p14:creationId xmlns:p14="http://schemas.microsoft.com/office/powerpoint/2010/main" val="276661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19C8-85F3-4854-95F0-6C792F3B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172"/>
            <a:ext cx="10972800" cy="1143000"/>
          </a:xfrm>
        </p:spPr>
        <p:txBody>
          <a:bodyPr/>
          <a:lstStyle/>
          <a:p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bay</a:t>
            </a:r>
            <a:br>
              <a:rPr lang="en-US" dirty="0"/>
            </a:b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vang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phố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2E6BD-960A-4CDD-ACB2-A7A04AA85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377244"/>
            <a:ext cx="12056533" cy="5480755"/>
          </a:xfrm>
        </p:spPr>
      </p:pic>
    </p:spTree>
    <p:extLst>
      <p:ext uri="{BB962C8B-B14F-4D97-AF65-F5344CB8AC3E}">
        <p14:creationId xmlns:p14="http://schemas.microsoft.com/office/powerpoint/2010/main" val="40820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8600-2A38-472E-955B-35186C5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8" cy="910695"/>
          </a:xfrm>
        </p:spPr>
        <p:txBody>
          <a:bodyPr/>
          <a:lstStyle/>
          <a:p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bốc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dập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tay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83519-4384-4D4E-AFE7-1DF06683C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7"/>
            <a:ext cx="12192000" cy="5503333"/>
          </a:xfrm>
        </p:spPr>
      </p:pic>
    </p:spTree>
    <p:extLst>
      <p:ext uri="{BB962C8B-B14F-4D97-AF65-F5344CB8AC3E}">
        <p14:creationId xmlns:p14="http://schemas.microsoft.com/office/powerpoint/2010/main" val="191590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ED0C-F83A-4529-A89E-6A0662A6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cháy</a:t>
            </a:r>
            <a:br>
              <a:rPr lang="en-US" dirty="0"/>
            </a:b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!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ngay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A7719A-0E68-4ECA-B108-25BE32C44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356"/>
            <a:ext cx="12033956" cy="5593644"/>
          </a:xfrm>
        </p:spPr>
      </p:pic>
    </p:spTree>
    <p:extLst>
      <p:ext uri="{BB962C8B-B14F-4D97-AF65-F5344CB8AC3E}">
        <p14:creationId xmlns:p14="http://schemas.microsoft.com/office/powerpoint/2010/main" val="188082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1">
            <a:extLst>
              <a:ext uri="{FF2B5EF4-FFF2-40B4-BE49-F238E27FC236}">
                <a16:creationId xmlns:a16="http://schemas.microsoft.com/office/drawing/2014/main" id="{D0D9ED83-5D4D-4401-9D3B-750FEA72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>
            <a:extLst>
              <a:ext uri="{FF2B5EF4-FFF2-40B4-BE49-F238E27FC236}">
                <a16:creationId xmlns:a16="http://schemas.microsoft.com/office/drawing/2014/main" id="{6D98FFD7-A707-4127-92A3-D467F501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4635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  Đàm thoại – trích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221</Words>
  <Application>Microsoft Office PowerPoint</Application>
  <PresentationFormat>Widescreen</PresentationFormat>
  <Paragraphs>31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Default Design</vt:lpstr>
      <vt:lpstr>PowerPoint Presentation</vt:lpstr>
      <vt:lpstr>PowerPoint Presentation</vt:lpstr>
      <vt:lpstr>PowerPoint Presentation</vt:lpstr>
      <vt:lpstr>PowerPoint Presentation</vt:lpstr>
      <vt:lpstr>Mình đỏ như lửa Bụng chưa nước đầy</vt:lpstr>
      <vt:lpstr>Tôi chạy như bay Hét vang đường phố</vt:lpstr>
      <vt:lpstr>Nhà nào bốc lửa  Tôi dập liền tay</vt:lpstr>
      <vt:lpstr>Ai gọi chữa cháy Có ngay! Có ngay</vt:lpstr>
      <vt:lpstr>PowerPoint Presentation</vt:lpstr>
      <vt:lpstr>PowerPoint Presentation</vt:lpstr>
      <vt:lpstr>Mình đỏ như lửa Bụng chưa nước đầy</vt:lpstr>
      <vt:lpstr>Tôi chạy như bay Hét vang đường phố</vt:lpstr>
      <vt:lpstr>Nhà nào bốc lửa  Tôi dập liền tay</vt:lpstr>
      <vt:lpstr>Ai gọi chữa cháy Có ngay! Có ngay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</cp:revision>
  <dcterms:created xsi:type="dcterms:W3CDTF">2026-04-29T07:40:03Z</dcterms:created>
  <dcterms:modified xsi:type="dcterms:W3CDTF">2026-06-18T05:06:30Z</dcterms:modified>
</cp:coreProperties>
</file>