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61" r:id="rId4"/>
    <p:sldId id="262" r:id="rId5"/>
    <p:sldId id="264" r:id="rId6"/>
    <p:sldId id="265" r:id="rId7"/>
    <p:sldId id="256" r:id="rId8"/>
    <p:sldId id="310" r:id="rId9"/>
    <p:sldId id="312" r:id="rId10"/>
    <p:sldId id="267" r:id="rId1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9069-06DC-FECC-178D-18514D26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2AF3-DB2B-4CF7-8E7C-B4EA515CC609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F1E2-D65C-7551-74C3-19F4171F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50F35-988C-2642-EFCC-B2A38144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2747E-4819-4F7B-88FC-DCDD528A4C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B5426-2943-8EA9-EBA4-3B718956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95259-1A85-4B79-A9C7-E17BBF6E4FDE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AD64F-2AEA-E4FD-27F4-9F28CD7C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DF0B3-A9B9-9FCA-4656-11A26CCA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4265D-D803-46D0-847A-AA6A812E31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0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8FC43-1675-4646-8361-3D2EBB0E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0EC42-F73D-438C-893F-15AE5889C7CE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5A9E4-F6AD-A5E6-87CD-C9EE59383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8D50-29C5-43F5-6E28-54BD9CF4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10DFB-14F2-4A09-B9F3-B9218CAE22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12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5E0F9-40EA-2F99-0EDB-E7F40BA8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AE503-38E7-4D9F-8EA0-A0EE06CA92A1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7BC46-E02C-679F-FF9E-E48AF2BC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EEBAB-41E8-A19A-9C35-D73A8F21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F8CCD-1637-4B84-AA32-8CEDC8D41F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73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E7185-E187-A7BA-84EC-451E4EFD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5AF22-BD61-4123-BE3D-ECA4C39F3E40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3167A-9140-150C-2CE4-028100AB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C76C5-108A-7D86-DD7D-645F524A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DD69C-BF06-4619-9BC6-422C5A5A63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07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F9F597-3E1D-2E95-7002-B0402BCF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D298-9849-40AF-B2EC-4B4804270219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022B6-114B-E322-A07E-213B0B8E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CB63FE-3F13-26DA-86D6-CDDE1EE0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0AF43-3B67-4656-81B4-979548AD3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23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3BF37B9-1B35-7267-9B2C-FDCCA8F0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0C4D4-7C7B-4868-A339-B9A820FDFBEA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1FD244-01E4-A6FB-97AD-B07BB8AE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69C291-A6D6-5FB5-2513-50786F76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A5677-C684-4D2C-BF41-EB67D69D9F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39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1E8D37-9795-FE24-D325-E090D364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70EA-1220-4461-A3AD-43C6D3537418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406247-B97B-C392-DEA8-053DB1337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DDDCC7-1AC1-2650-C81C-1579BC17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EBD47-9CAE-43AE-8FB8-8296125BB0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31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232AB5-2752-1E22-BE9E-07E15177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76C1A-4F4C-4ECD-9F60-6663D2ECC7D0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6A20B3-B02B-7527-337F-E9F913B3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4A2895-89A9-CEC3-E8DE-A14C24F5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A7713-4223-4D10-BEBA-A396D44686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17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B87017-8195-557B-B653-6BAE41D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53E7A-FDE3-432B-84A5-B92F24C048F2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C2AEED-433F-F365-4659-AEC02007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F607D1-1DEE-6079-4150-011D8936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5FA5C-EF6D-47DB-B294-28D538F156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7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0D262B-FB58-7364-9C2D-BDE0603A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97ADB-F377-4A78-B684-3BCF794D60C2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D1297A-5075-D235-512E-6B97A7D3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E780D2-8F45-32DF-4B2E-EE8F20DE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10296-161E-4D0B-8ABA-C6DD2EED6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5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A911740-5F99-C0F0-A3BC-484B412B89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E2A49E5-41EC-A4AD-8B2F-3157AED4AF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71BED-FDDC-1C50-0FBB-ABE7AF065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B0ED7C-0044-44C3-B326-CBE8F0C9655C}" type="datetimeFigureOut">
              <a:rPr lang="en-US"/>
              <a:pPr>
                <a:defRPr/>
              </a:pPr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E1FBE-7739-E88B-0DE7-8EA3406E7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3AF3C-E1E3-89D7-0CC2-34AE1FA4F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A538390-D7A8-4540-A559-402CFD5C01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s | Theater stage setting curtain background 2">
            <a:extLst>
              <a:ext uri="{FF2B5EF4-FFF2-40B4-BE49-F238E27FC236}">
                <a16:creationId xmlns:a16="http://schemas.microsoft.com/office/drawing/2014/main" id="{6A06C2A5-7F3D-0BB0-D04B-EC49BF88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322"/>
          <a:stretch>
            <a:fillRect/>
          </a:stretch>
        </p:blipFill>
        <p:spPr bwMode="auto">
          <a:xfrm>
            <a:off x="13" y="1282"/>
            <a:ext cx="12191987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7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C977B1-9AC8-B87C-DA5F-70E41AA3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9507E8-7F8A-5C7E-79AA-1E1F0E754619}"/>
              </a:ext>
            </a:extLst>
          </p:cNvPr>
          <p:cNvSpPr txBox="1"/>
          <p:nvPr/>
        </p:nvSpPr>
        <p:spPr>
          <a:xfrm>
            <a:off x="1938117" y="2890687"/>
            <a:ext cx="7998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8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THÚC</a:t>
            </a:r>
            <a:endParaRPr lang="en-US" sz="8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4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241C8D8-25E6-605B-5A96-90E81CA9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2" y="106018"/>
            <a:ext cx="1218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>
            <a:extLst>
              <a:ext uri="{FF2B5EF4-FFF2-40B4-BE49-F238E27FC236}">
                <a16:creationId xmlns:a16="http://schemas.microsoft.com/office/drawing/2014/main" id="{E6A6B5E2-8144-201C-8516-BEA7749C1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746" y="1797778"/>
            <a:ext cx="913903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2053" name="TextBox 5">
            <a:extLst>
              <a:ext uri="{FF2B5EF4-FFF2-40B4-BE49-F238E27FC236}">
                <a16:creationId xmlns:a16="http://schemas.microsoft.com/office/drawing/2014/main" id="{00A264BE-4AD4-2E80-C9DA-AED8F9921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439" y="2837435"/>
            <a:ext cx="839674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THỰC VẬT</a:t>
            </a:r>
          </a:p>
          <a:p>
            <a:pPr algn="just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ĐẾM TRÊN ĐỐI TƯỢNG GIỐNG NHAU TRONG PHẠM VI 2</a:t>
            </a:r>
          </a:p>
          <a:p>
            <a:pPr algn="just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TUỔI:     3-4 TUỔI</a:t>
            </a:r>
          </a:p>
          <a:p>
            <a:pPr algn="just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20 - 25 PHÚT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6CA69-677B-C277-8215-FF135B21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180C90-AAC9-5BCC-1380-69C02C5F0783}"/>
              </a:ext>
            </a:extLst>
          </p:cNvPr>
          <p:cNvSpPr txBox="1"/>
          <p:nvPr/>
        </p:nvSpPr>
        <p:spPr>
          <a:xfrm>
            <a:off x="511277" y="2098705"/>
            <a:ext cx="109334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GÂY HỨNG THÚ</a:t>
            </a:r>
            <a:endParaRPr lang="en-US" sz="7000" dirty="0">
              <a:solidFill>
                <a:srgbClr val="FF0000"/>
              </a:solidFill>
            </a:endParaRPr>
          </a:p>
        </p:txBody>
      </p:sp>
      <p:pic>
        <p:nvPicPr>
          <p:cNvPr id="2" name="Trời Nắng Trời Mưa, Trời nắng thỏ đi tắm nắng - Bé Minh Vy - Nhạc Thiếu Nhi Hay Nhất, 4K - YouTube">
            <a:hlinkClick r:id="" action="ppaction://media"/>
            <a:extLst>
              <a:ext uri="{FF2B5EF4-FFF2-40B4-BE49-F238E27FC236}">
                <a16:creationId xmlns:a16="http://schemas.microsoft.com/office/drawing/2014/main" id="{BD4A4188-54C2-7E24-4CA0-22EFD51EF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5225" y="3268256"/>
            <a:ext cx="2684104" cy="26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D78F04-E177-ACE2-71D7-78A2D4B0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57960-C766-9727-6A2A-F63C131A8D5D}"/>
              </a:ext>
            </a:extLst>
          </p:cNvPr>
          <p:cNvSpPr txBox="1"/>
          <p:nvPr/>
        </p:nvSpPr>
        <p:spPr>
          <a:xfrm>
            <a:off x="2429946" y="2349700"/>
            <a:ext cx="7998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NỘI DUNG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2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CA019-FA87-1BF2-0A93-807602C6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0E56A9-AAD7-EE00-E370-F43CAB2A99C3}"/>
              </a:ext>
            </a:extLst>
          </p:cNvPr>
          <p:cNvSpPr txBox="1"/>
          <p:nvPr/>
        </p:nvSpPr>
        <p:spPr>
          <a:xfrm>
            <a:off x="2321792" y="1150165"/>
            <a:ext cx="79986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/>
            <a:r>
              <a:rPr lang="nl-NL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LUYỆN SỐ LƯỢNG TRONG PHẠM VI </a:t>
            </a:r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0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0119D-744A-E5BC-646B-2D093527C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03F339-BEB7-D5AE-C8B9-B3C6EC8D5D3A}"/>
              </a:ext>
            </a:extLst>
          </p:cNvPr>
          <p:cNvSpPr txBox="1"/>
          <p:nvPr/>
        </p:nvSpPr>
        <p:spPr>
          <a:xfrm>
            <a:off x="2096666" y="976996"/>
            <a:ext cx="799866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ĐẾM TRÊN ĐỐI TƯỢNG GIỐNG NHAU TRONG PHẠM VI </a:t>
            </a:r>
            <a:r>
              <a:rPr lang="vi-VN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</a:t>
            </a:r>
            <a:r>
              <a:rPr lang="vi-VN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(2) Kids dance NHÀ MÌNH RẤT VUI - Trung tâm Âm nhạc Bắc Ninh - YouTube">
            <a:hlinkClick r:id="" action="ppaction://media"/>
            <a:extLst>
              <a:ext uri="{FF2B5EF4-FFF2-40B4-BE49-F238E27FC236}">
                <a16:creationId xmlns:a16="http://schemas.microsoft.com/office/drawing/2014/main" id="{C2FE8F2C-442B-CD3F-DD11-97C11B125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2398" y="4528557"/>
            <a:ext cx="2501452" cy="2501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1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ABEFDB-776D-8F9D-9727-857756A0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290" y="-943897"/>
            <a:ext cx="12793109" cy="8218985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8DD4A98F-5304-EAB5-0486-737C8A3BFE7A}"/>
              </a:ext>
            </a:extLst>
          </p:cNvPr>
          <p:cNvSpPr/>
          <p:nvPr/>
        </p:nvSpPr>
        <p:spPr>
          <a:xfrm>
            <a:off x="178169" y="855406"/>
            <a:ext cx="2616863" cy="3112125"/>
          </a:xfrm>
          <a:custGeom>
            <a:avLst/>
            <a:gdLst/>
            <a:ahLst/>
            <a:cxnLst/>
            <a:rect l="l" t="t" r="r" b="b"/>
            <a:pathLst>
              <a:path w="3108258" h="3196152">
                <a:moveTo>
                  <a:pt x="0" y="0"/>
                </a:moveTo>
                <a:lnTo>
                  <a:pt x="3108258" y="0"/>
                </a:lnTo>
                <a:lnTo>
                  <a:pt x="3108258" y="3196153"/>
                </a:lnTo>
                <a:lnTo>
                  <a:pt x="0" y="319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8FBA4F-E7DA-7B77-9F6E-E0CE7F9A5877}"/>
              </a:ext>
            </a:extLst>
          </p:cNvPr>
          <p:cNvGrpSpPr/>
          <p:nvPr/>
        </p:nvGrpSpPr>
        <p:grpSpPr>
          <a:xfrm>
            <a:off x="8341799" y="701456"/>
            <a:ext cx="3358725" cy="3407644"/>
            <a:chOff x="7611555" y="1109557"/>
            <a:chExt cx="2652241" cy="26908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F9A05FA8-876D-0422-1252-0E9D02B1A0E4}"/>
                </a:ext>
              </a:extLst>
            </p:cNvPr>
            <p:cNvGrpSpPr/>
            <p:nvPr/>
          </p:nvGrpSpPr>
          <p:grpSpPr>
            <a:xfrm>
              <a:off x="7611555" y="1109557"/>
              <a:ext cx="2652241" cy="2690870"/>
              <a:chOff x="0" y="-38100"/>
              <a:chExt cx="1220489" cy="1070651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89EA138B-3DD6-5826-6E00-E32D40960E7A}"/>
                  </a:ext>
                </a:extLst>
              </p:cNvPr>
              <p:cNvSpPr/>
              <p:nvPr/>
            </p:nvSpPr>
            <p:spPr>
              <a:xfrm>
                <a:off x="0" y="32282"/>
                <a:ext cx="1220489" cy="1000269"/>
              </a:xfrm>
              <a:custGeom>
                <a:avLst/>
                <a:gdLst/>
                <a:ahLst/>
                <a:cxnLst/>
                <a:rect l="l" t="t" r="r" b="b"/>
                <a:pathLst>
                  <a:path w="1220489" h="1000269">
                    <a:moveTo>
                      <a:pt x="0" y="0"/>
                    </a:moveTo>
                    <a:lnTo>
                      <a:pt x="1220489" y="0"/>
                    </a:lnTo>
                    <a:lnTo>
                      <a:pt x="1220489" y="1000269"/>
                    </a:lnTo>
                    <a:lnTo>
                      <a:pt x="0" y="1000269"/>
                    </a:lnTo>
                    <a:close/>
                  </a:path>
                </a:pathLst>
              </a:custGeom>
              <a:solidFill>
                <a:srgbClr val="C1FF72"/>
              </a:solid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BD7BB9F5-7D1D-15CF-BD52-95C5C369072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220489" cy="1038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380176B-F03F-555E-4B07-8D572B185CD5}"/>
                </a:ext>
              </a:extLst>
            </p:cNvPr>
            <p:cNvSpPr/>
            <p:nvPr/>
          </p:nvSpPr>
          <p:spPr>
            <a:xfrm>
              <a:off x="7904546" y="1874964"/>
              <a:ext cx="922163" cy="976390"/>
            </a:xfrm>
            <a:custGeom>
              <a:avLst/>
              <a:gdLst/>
              <a:ahLst/>
              <a:cxnLst/>
              <a:rect l="l" t="t" r="r" b="b"/>
              <a:pathLst>
                <a:path w="2148293" h="2148293">
                  <a:moveTo>
                    <a:pt x="0" y="0"/>
                  </a:moveTo>
                  <a:lnTo>
                    <a:pt x="2148292" y="0"/>
                  </a:lnTo>
                  <a:lnTo>
                    <a:pt x="2148292" y="2148292"/>
                  </a:lnTo>
                  <a:lnTo>
                    <a:pt x="0" y="214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1F2EB7-942B-B8E2-384B-0D37AB17A69E}"/>
                </a:ext>
              </a:extLst>
            </p:cNvPr>
            <p:cNvSpPr/>
            <p:nvPr/>
          </p:nvSpPr>
          <p:spPr>
            <a:xfrm>
              <a:off x="9119700" y="1874964"/>
              <a:ext cx="896436" cy="976390"/>
            </a:xfrm>
            <a:custGeom>
              <a:avLst/>
              <a:gdLst/>
              <a:ahLst/>
              <a:cxnLst/>
              <a:rect l="l" t="t" r="r" b="b"/>
              <a:pathLst>
                <a:path w="2148293" h="2148293">
                  <a:moveTo>
                    <a:pt x="0" y="0"/>
                  </a:moveTo>
                  <a:lnTo>
                    <a:pt x="2148293" y="0"/>
                  </a:lnTo>
                  <a:lnTo>
                    <a:pt x="2148293" y="2148292"/>
                  </a:lnTo>
                  <a:lnTo>
                    <a:pt x="0" y="214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F5CF22D0-064C-66F9-65DA-9F7118C3D2C5}"/>
              </a:ext>
            </a:extLst>
          </p:cNvPr>
          <p:cNvSpPr/>
          <p:nvPr/>
        </p:nvSpPr>
        <p:spPr>
          <a:xfrm>
            <a:off x="3730120" y="855406"/>
            <a:ext cx="2616863" cy="3112125"/>
          </a:xfrm>
          <a:custGeom>
            <a:avLst/>
            <a:gdLst/>
            <a:ahLst/>
            <a:cxnLst/>
            <a:rect l="l" t="t" r="r" b="b"/>
            <a:pathLst>
              <a:path w="3108258" h="3196152">
                <a:moveTo>
                  <a:pt x="0" y="0"/>
                </a:moveTo>
                <a:lnTo>
                  <a:pt x="3108258" y="0"/>
                </a:lnTo>
                <a:lnTo>
                  <a:pt x="3108258" y="3196153"/>
                </a:lnTo>
                <a:lnTo>
                  <a:pt x="0" y="319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0EBC5105-08A9-B886-CDA1-A263286F40AE}"/>
              </a:ext>
            </a:extLst>
          </p:cNvPr>
          <p:cNvSpPr/>
          <p:nvPr/>
        </p:nvSpPr>
        <p:spPr>
          <a:xfrm>
            <a:off x="841862" y="517804"/>
            <a:ext cx="2138687" cy="3591296"/>
          </a:xfrm>
          <a:custGeom>
            <a:avLst/>
            <a:gdLst/>
            <a:ahLst/>
            <a:cxnLst/>
            <a:rect l="l" t="t" r="r" b="b"/>
            <a:pathLst>
              <a:path w="2429126" h="3526862">
                <a:moveTo>
                  <a:pt x="0" y="0"/>
                </a:moveTo>
                <a:lnTo>
                  <a:pt x="2429126" y="0"/>
                </a:lnTo>
                <a:lnTo>
                  <a:pt x="2429126" y="3526862"/>
                </a:lnTo>
                <a:lnTo>
                  <a:pt x="0" y="3526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56F95AF7-B364-AA75-7435-7C717BFEE602}"/>
              </a:ext>
            </a:extLst>
          </p:cNvPr>
          <p:cNvSpPr/>
          <p:nvPr/>
        </p:nvSpPr>
        <p:spPr>
          <a:xfrm>
            <a:off x="4523611" y="517804"/>
            <a:ext cx="2138687" cy="3591296"/>
          </a:xfrm>
          <a:custGeom>
            <a:avLst/>
            <a:gdLst/>
            <a:ahLst/>
            <a:cxnLst/>
            <a:rect l="l" t="t" r="r" b="b"/>
            <a:pathLst>
              <a:path w="2429126" h="3526862">
                <a:moveTo>
                  <a:pt x="0" y="0"/>
                </a:moveTo>
                <a:lnTo>
                  <a:pt x="2429126" y="0"/>
                </a:lnTo>
                <a:lnTo>
                  <a:pt x="2429126" y="3526862"/>
                </a:lnTo>
                <a:lnTo>
                  <a:pt x="0" y="3526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7" grpId="0" animBg="1"/>
      <p:bldP spid="27" grpId="1" animBg="1"/>
      <p:bldP spid="2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8151" y="-434472"/>
            <a:ext cx="12710151" cy="7726944"/>
          </a:xfrm>
          <a:custGeom>
            <a:avLst/>
            <a:gdLst/>
            <a:ahLst/>
            <a:cxnLst/>
            <a:rect l="l" t="t" r="r" b="b"/>
            <a:pathLst>
              <a:path w="19065227" h="11590416">
                <a:moveTo>
                  <a:pt x="0" y="0"/>
                </a:moveTo>
                <a:lnTo>
                  <a:pt x="19065227" y="0"/>
                </a:lnTo>
                <a:lnTo>
                  <a:pt x="19065227" y="11590415"/>
                </a:lnTo>
                <a:lnTo>
                  <a:pt x="0" y="11590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743" b="-17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18152" y="5193735"/>
            <a:ext cx="13228303" cy="4481087"/>
          </a:xfrm>
          <a:custGeom>
            <a:avLst/>
            <a:gdLst/>
            <a:ahLst/>
            <a:cxnLst/>
            <a:rect l="l" t="t" r="r" b="b"/>
            <a:pathLst>
              <a:path w="19842454" h="6721631">
                <a:moveTo>
                  <a:pt x="0" y="0"/>
                </a:moveTo>
                <a:lnTo>
                  <a:pt x="19842454" y="0"/>
                </a:lnTo>
                <a:lnTo>
                  <a:pt x="19842454" y="6721631"/>
                </a:lnTo>
                <a:lnTo>
                  <a:pt x="0" y="67216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917A1-79D4-DAAA-976D-CBFF6C18A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001" y="920146"/>
            <a:ext cx="7924800" cy="234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206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334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BẠN</a:t>
            </a:r>
            <a:endParaRPr lang="en-US" alt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27CDD-DE17-45E5-1222-0C9A218D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DA1C56-5D46-2B15-A93C-B6EC8CF9D2AB}"/>
              </a:ext>
            </a:extLst>
          </p:cNvPr>
          <p:cNvSpPr/>
          <p:nvPr/>
        </p:nvSpPr>
        <p:spPr>
          <a:xfrm>
            <a:off x="-152400" y="-292666"/>
            <a:ext cx="12710151" cy="7726944"/>
          </a:xfrm>
          <a:custGeom>
            <a:avLst/>
            <a:gdLst/>
            <a:ahLst/>
            <a:cxnLst/>
            <a:rect l="l" t="t" r="r" b="b"/>
            <a:pathLst>
              <a:path w="19065227" h="11590416">
                <a:moveTo>
                  <a:pt x="0" y="0"/>
                </a:moveTo>
                <a:lnTo>
                  <a:pt x="19065227" y="0"/>
                </a:lnTo>
                <a:lnTo>
                  <a:pt x="19065227" y="11590415"/>
                </a:lnTo>
                <a:lnTo>
                  <a:pt x="0" y="11590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743" b="-17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34709-14EE-B85D-D00D-763A01D70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001" y="920145"/>
            <a:ext cx="7924800" cy="234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206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334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334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altLang="en-US" sz="5334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59A6E48C-8A86-3742-73D1-C609FA9B621A}"/>
              </a:ext>
            </a:extLst>
          </p:cNvPr>
          <p:cNvSpPr/>
          <p:nvPr/>
        </p:nvSpPr>
        <p:spPr>
          <a:xfrm>
            <a:off x="0" y="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63848CF-475B-6F6F-8A43-D3E88925B752}"/>
              </a:ext>
            </a:extLst>
          </p:cNvPr>
          <p:cNvSpPr/>
          <p:nvPr/>
        </p:nvSpPr>
        <p:spPr>
          <a:xfrm rot="20197015">
            <a:off x="9784035" y="2278086"/>
            <a:ext cx="3143439" cy="4726503"/>
          </a:xfrm>
          <a:custGeom>
            <a:avLst/>
            <a:gdLst/>
            <a:ahLst/>
            <a:cxnLst/>
            <a:rect l="l" t="t" r="r" b="b"/>
            <a:pathLst>
              <a:path w="4941618" h="7200900">
                <a:moveTo>
                  <a:pt x="0" y="0"/>
                </a:moveTo>
                <a:lnTo>
                  <a:pt x="4941618" y="0"/>
                </a:lnTo>
                <a:lnTo>
                  <a:pt x="494161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8003E52-29AF-6045-BC75-2D6D5D317EBF}"/>
              </a:ext>
            </a:extLst>
          </p:cNvPr>
          <p:cNvSpPr/>
          <p:nvPr/>
        </p:nvSpPr>
        <p:spPr>
          <a:xfrm>
            <a:off x="-518152" y="5193735"/>
            <a:ext cx="13228303" cy="4481087"/>
          </a:xfrm>
          <a:custGeom>
            <a:avLst/>
            <a:gdLst/>
            <a:ahLst/>
            <a:cxnLst/>
            <a:rect l="l" t="t" r="r" b="b"/>
            <a:pathLst>
              <a:path w="19842454" h="6721631">
                <a:moveTo>
                  <a:pt x="0" y="0"/>
                </a:moveTo>
                <a:lnTo>
                  <a:pt x="19842454" y="0"/>
                </a:lnTo>
                <a:lnTo>
                  <a:pt x="19842454" y="6721631"/>
                </a:lnTo>
                <a:lnTo>
                  <a:pt x="0" y="6721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83B2F367-F387-F0DE-F8EA-68798CDB024F}"/>
              </a:ext>
            </a:extLst>
          </p:cNvPr>
          <p:cNvSpPr/>
          <p:nvPr/>
        </p:nvSpPr>
        <p:spPr>
          <a:xfrm rot="20219362">
            <a:off x="-817246" y="3529694"/>
            <a:ext cx="4609434" cy="3514611"/>
          </a:xfrm>
          <a:custGeom>
            <a:avLst/>
            <a:gdLst/>
            <a:ahLst/>
            <a:cxnLst/>
            <a:rect l="l" t="t" r="r" b="b"/>
            <a:pathLst>
              <a:path w="7896228" h="7175697">
                <a:moveTo>
                  <a:pt x="0" y="0"/>
                </a:moveTo>
                <a:lnTo>
                  <a:pt x="7896228" y="0"/>
                </a:lnTo>
                <a:lnTo>
                  <a:pt x="7896228" y="7175697"/>
                </a:lnTo>
                <a:lnTo>
                  <a:pt x="0" y="7175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ÁN SỐ 7 [Compatibility Mode]" id="{8A3507C8-CD1A-41D0-B8E1-C69F889B6149}" vid="{F66613F0-EBCD-44EF-8A09-15439F3EBE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TOÁN SỐ 7</Template>
  <TotalTime>325</TotalTime>
  <Words>88</Words>
  <Application>Microsoft Office PowerPoint</Application>
  <PresentationFormat>Widescreen</PresentationFormat>
  <Paragraphs>18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Đoàn Mai</dc:creator>
  <cp:lastModifiedBy>Administrator</cp:lastModifiedBy>
  <cp:revision>8</cp:revision>
  <dcterms:created xsi:type="dcterms:W3CDTF">2025-04-16T16:10:24Z</dcterms:created>
  <dcterms:modified xsi:type="dcterms:W3CDTF">2026-06-19T04:45:55Z</dcterms:modified>
</cp:coreProperties>
</file>